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/>
              <a:t>برای ویرایش نسخه اصلی سبک زیرنویس کلیک کنید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تصویر پانوراما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ستو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ستون 3 تصویر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686321-D369-304F-94D9-58C307F23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/>
              <a:t>به نام خداوند جان آفرین</a:t>
            </a:r>
            <a:br>
              <a:rPr lang="fa-IR"/>
            </a:br>
            <a:endParaRPr lang="fa-IR"/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C3D08C67-991C-CA40-9204-10BAFA0C0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075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734DD1-6CC5-2846-902F-2C8255A2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BF5CCCBD-5EF1-C14D-86AE-0708B548D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329" y="741745"/>
            <a:ext cx="8926286" cy="5088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019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F7353C-F421-A847-9DC2-01C41BDE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8D741334-398A-D44B-BE00-9E7897ABC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811" y="1152983"/>
            <a:ext cx="9313024" cy="419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44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F9461E-3809-7B47-B649-123CE6E7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09A88107-9ADA-BC43-A7CB-1436B85B7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73" y="1152983"/>
            <a:ext cx="9659032" cy="419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991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D4031C-DD41-4B44-B5A7-79E7ABED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AD57AA4D-F3E7-3D43-97B3-8A3BA4DAE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927780"/>
            <a:ext cx="9404723" cy="536174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03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A1B2A4-C110-E043-9925-0A958A15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C5AFF134-96C4-D144-8098-89CBE01BC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15" y="1386896"/>
            <a:ext cx="9615714" cy="408420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69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AACD0A-6F7B-F349-8021-E9A2DD22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426AD7D4-9E6A-9741-9DFF-2A59AC8B0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1364273"/>
            <a:ext cx="8947150" cy="4129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C12E86-5D5B-6C48-AE19-48E52E7A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89A87CB3-AEA8-7941-AE93-A819C98B1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1549548"/>
            <a:ext cx="9489698" cy="3363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715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60C20-135A-D04C-A133-F3A48E3A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0B4AE455-13E8-2843-B1E5-EF188A6BD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523" y="1513164"/>
            <a:ext cx="8756644" cy="4195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5677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D2FFF7-9097-CF40-A9EE-5B52FEAA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43CFB1E6-AEA3-C645-8139-1AC654DC5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152983"/>
            <a:ext cx="9271983" cy="41957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0252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6F6A0D-01A0-D944-BB8A-D98A2E58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94BB5E8C-9C7C-CA4A-A5D8-76402D413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853" y="862697"/>
            <a:ext cx="9301238" cy="4894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5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685460-514F-CD40-898C-73BB1AF1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/>
              <a:t>آشنایی با قصور پزشکی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529E9298-0D78-484D-8071-5EACC6F6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/>
              <a:t>دکتر علی صفایی فرد</a:t>
            </a:r>
          </a:p>
          <a:p>
            <a:pPr algn="ctr"/>
            <a:r>
              <a:rPr lang="fa-IR" sz="3200"/>
              <a:t>مدیر کل پزشکی قانونی استان</a:t>
            </a:r>
          </a:p>
        </p:txBody>
      </p:sp>
    </p:spTree>
    <p:extLst>
      <p:ext uri="{BB962C8B-B14F-4D97-AF65-F5344CB8AC3E}">
        <p14:creationId xmlns:p14="http://schemas.microsoft.com/office/powerpoint/2010/main" val="296400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595AE-5429-C248-AD48-959E958F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767A8951-40D6-5944-BD59-9693A036E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238" y="1152983"/>
            <a:ext cx="8309428" cy="5128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789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E44490-8126-094E-B003-AEBA2C6A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9F74BAE7-0595-C441-939F-32DBA5135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702" y="1242257"/>
            <a:ext cx="8533345" cy="41957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079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49E9AE-5CFE-E343-AE9A-C5BABFFB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394DC959-4C86-EF4B-B0D4-F5E0D1CF2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809" y="1427238"/>
            <a:ext cx="9404722" cy="45066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63579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7F532B-2C0F-B746-ABFC-7D1E6175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9EDF6B4F-0678-CC44-A72E-478CA0E32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806" y="959795"/>
            <a:ext cx="9567332" cy="4938410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96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BB9804-8707-C446-B0B3-3EB87417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0CB425C2-F9D5-4447-B27A-F97181110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955524"/>
            <a:ext cx="9633508" cy="420370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4303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8E3E69-A4E3-934A-BB67-0F17E9C5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20A2AC97-F609-9B4B-B49E-AFFD41216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191" y="810381"/>
            <a:ext cx="9639904" cy="4627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990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E46547-2ACF-DB4B-BA94-2E1282C3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D898545A-F9B4-0042-8816-5BF5CE211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43" y="798286"/>
            <a:ext cx="9180286" cy="4676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9860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4EA82-B086-3742-82AD-87F919EF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2198D016-E6BE-8E42-BCBD-408800C03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55" y="1152983"/>
            <a:ext cx="11545889" cy="4463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4955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695FD-D63E-A549-8226-4E69EE41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6486E114-BE14-9949-906E-F6779FD06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7714"/>
            <a:ext cx="10899777" cy="6385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682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076F22-D9CE-4448-A213-236C1A58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4CAA1790-E610-4C4E-9D36-7ACA1193A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397" y="991810"/>
            <a:ext cx="8506313" cy="5213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358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6FBA42-B92A-514B-B4C8-337349D5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091C9B64-34EB-F44D-B783-983409EEF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659" y="1685134"/>
            <a:ext cx="8947150" cy="348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684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B5579E-A994-F642-A2A1-49440833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925922CA-1FE2-664D-9E27-0B31B22B9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827" y="1273029"/>
            <a:ext cx="8947150" cy="4021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505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61E2A8-12C9-5F4F-9364-E5AB39CD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F0DDE935-A950-C748-8DB8-749A67B07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25" y="661609"/>
            <a:ext cx="9525984" cy="4639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932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72BDD3-5276-8747-B245-822307F2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6B58F743-1C6C-8441-8646-43E3E9358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905" y="1331119"/>
            <a:ext cx="9404722" cy="4195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34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454FA6-DD3C-7E45-B675-96C9238F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1B3504A3-6BAE-674A-9AE1-EE575E9D2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048733"/>
            <a:ext cx="9736666" cy="4195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63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F34FD3-7167-F34F-9686-FF7F8213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Damage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909E6B7F-E6D2-3049-9ABC-171F99FC1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8947150" cy="2998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9945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یون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صفحه گسترده</PresentationFormat>
  <Slides>28</Slides>
  <Notes>0</Notes>
  <HiddenSlides>0</HiddenSlide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28</vt:i4>
      </vt:variant>
    </vt:vector>
  </HeadingPairs>
  <TitlesOfParts>
    <vt:vector size="29" baseType="lpstr">
      <vt:lpstr>یون</vt:lpstr>
      <vt:lpstr>به نام خداوند جان آفرین </vt:lpstr>
      <vt:lpstr>آشنایی با قصور پزشکی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Damage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خداوند جان آفرین </dc:title>
  <dc:creator>989122880874</dc:creator>
  <cp:lastModifiedBy>989122880874</cp:lastModifiedBy>
  <cp:revision>4</cp:revision>
  <dcterms:created xsi:type="dcterms:W3CDTF">2021-06-15T16:49:30Z</dcterms:created>
  <dcterms:modified xsi:type="dcterms:W3CDTF">2021-06-16T04:47:55Z</dcterms:modified>
</cp:coreProperties>
</file>